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52DCE6-FCBE-4D6A-9B06-BC9B76AE5895}" type="datetimeFigureOut">
              <a:rPr lang="es-ES" smtClean="0"/>
              <a:t>27/01/2017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E51447-82A3-4CE0-A1E1-ED53F966E8E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EDAD MEDIA Y LA FILOSOFÍA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840760" cy="3289920"/>
          </a:xfrm>
        </p:spPr>
        <p:txBody>
          <a:bodyPr/>
          <a:lstStyle/>
          <a:p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</a:rPr>
              <a:t>PERÍODOS:</a:t>
            </a:r>
          </a:p>
          <a:p>
            <a:r>
              <a:rPr lang="es-ES" b="1" dirty="0" smtClean="0">
                <a:solidFill>
                  <a:schemeClr val="tx1"/>
                </a:solidFill>
                <a:latin typeface="Arial" pitchFamily="34" charset="0"/>
              </a:rPr>
              <a:t>PATRÍSTICA (II-IX): SAN AGUSTÍN</a:t>
            </a:r>
          </a:p>
          <a:p>
            <a:r>
              <a:rPr lang="es-ES" b="1" dirty="0" smtClean="0">
                <a:solidFill>
                  <a:schemeClr val="tx1"/>
                </a:solidFill>
                <a:latin typeface="Arial" pitchFamily="34" charset="0"/>
              </a:rPr>
              <a:t>ESCOLÁSTICA (IX-XIII): SANTO TOMÁS</a:t>
            </a:r>
          </a:p>
          <a:p>
            <a:r>
              <a:rPr lang="es-ES" b="1" dirty="0" smtClean="0">
                <a:solidFill>
                  <a:schemeClr val="tx1"/>
                </a:solidFill>
                <a:latin typeface="Arial" pitchFamily="34" charset="0"/>
              </a:rPr>
              <a:t>CRISIS(XIV): OCCAM</a:t>
            </a:r>
            <a:endParaRPr lang="es-ES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sús\Dropbox\filosofía mediev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3"/>
            <a:ext cx="8725866" cy="526633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TEMAS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SAN AGUSTÍN: DEPENDENCIA RAZÓN-FE</a:t>
            </a:r>
          </a:p>
          <a:p>
            <a:r>
              <a:rPr lang="es-ES" dirty="0" smtClean="0"/>
              <a:t>SANTO TOMÁS: CIERTA AUTONOMÍA DE LA RAZÓN, PERO SOMETIDA A LA INFALIBLE FE</a:t>
            </a:r>
          </a:p>
          <a:p>
            <a:r>
              <a:rPr lang="es-ES" dirty="0" smtClean="0"/>
              <a:t>OCCAM: INDEPENDENCIA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RELACIONES RAZÓN-FE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- SAN AGUSTÍN: CONOCIMIENTO DE LA EXISTENCIA Y ESENCIA DE DIOS. DEMOSTRACIONES A PRIORI</a:t>
            </a:r>
          </a:p>
          <a:p>
            <a:r>
              <a:rPr lang="es-ES" dirty="0" smtClean="0"/>
              <a:t>SANTO TOMÁS: CONOCIMIENTO Y DEMOSTRACIONES A POSTERIORI (BASADAS EN LA EXPERIENCIA)</a:t>
            </a:r>
          </a:p>
          <a:p>
            <a:r>
              <a:rPr lang="es-ES" dirty="0" smtClean="0"/>
              <a:t>OCCAM: NO ES POSIBLE CONOCER A DIOS (SÓLO SE ALCANZA POR LA FE)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CONOCIMIENTO (Y DEMOSTRACIÓN) DE DIOS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103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LA EDAD MEDIA Y LA FILOSOFÍA</vt:lpstr>
      <vt:lpstr>TEMAS</vt:lpstr>
      <vt:lpstr>RELACIONES RAZÓN-FE</vt:lpstr>
      <vt:lpstr>EL CONOCIMIENTO (Y DEMOSTRACIÓN) DE DIOS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EDAD MEDIA Y LA FILOSOFÍA</dc:title>
  <dc:creator>Jesús Ruiz Aznar</dc:creator>
  <cp:lastModifiedBy>Jesús Ruiz Aznar</cp:lastModifiedBy>
  <cp:revision>4</cp:revision>
  <dcterms:created xsi:type="dcterms:W3CDTF">2017-01-26T23:20:55Z</dcterms:created>
  <dcterms:modified xsi:type="dcterms:W3CDTF">2017-01-27T00:00:03Z</dcterms:modified>
</cp:coreProperties>
</file>